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8DF7-2D7E-47FE-B200-E3E25E5A0C2A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27E7-1676-4869-B576-D31A5EDD5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56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8DF7-2D7E-47FE-B200-E3E25E5A0C2A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27E7-1676-4869-B576-D31A5EDD5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899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8DF7-2D7E-47FE-B200-E3E25E5A0C2A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27E7-1676-4869-B576-D31A5EDD5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201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8DF7-2D7E-47FE-B200-E3E25E5A0C2A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27E7-1676-4869-B576-D31A5EDD5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72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8DF7-2D7E-47FE-B200-E3E25E5A0C2A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27E7-1676-4869-B576-D31A5EDD5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042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8DF7-2D7E-47FE-B200-E3E25E5A0C2A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27E7-1676-4869-B576-D31A5EDD5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525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8DF7-2D7E-47FE-B200-E3E25E5A0C2A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27E7-1676-4869-B576-D31A5EDD5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96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8DF7-2D7E-47FE-B200-E3E25E5A0C2A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27E7-1676-4869-B576-D31A5EDD5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601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8DF7-2D7E-47FE-B200-E3E25E5A0C2A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27E7-1676-4869-B576-D31A5EDD5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724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8DF7-2D7E-47FE-B200-E3E25E5A0C2A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27E7-1676-4869-B576-D31A5EDD5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306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08DF7-2D7E-47FE-B200-E3E25E5A0C2A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27E7-1676-4869-B576-D31A5EDD5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191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08DF7-2D7E-47FE-B200-E3E25E5A0C2A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727E7-1676-4869-B576-D31A5EDD5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60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X:\پژوهش\بهرامی\با لوگوی  تراست اسلاید همایش\Slide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627017" y="2455817"/>
            <a:ext cx="3370217" cy="1580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371600" y="1423851"/>
            <a:ext cx="4598126" cy="653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544492" y="1423851"/>
            <a:ext cx="4323806" cy="653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882743" y="888274"/>
            <a:ext cx="2168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40080" y="4506686"/>
            <a:ext cx="3357154" cy="2103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493623" y="2455817"/>
            <a:ext cx="3226526" cy="2481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336869" y="5394960"/>
            <a:ext cx="3487782" cy="1214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164286" y="2455817"/>
            <a:ext cx="3605348" cy="1463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8177349" y="4232366"/>
            <a:ext cx="3579222" cy="1162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8164286" y="5643154"/>
            <a:ext cx="3605348" cy="600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467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zahra ghasemkhani</dc:creator>
  <cp:lastModifiedBy>zahra ghasemkhani</cp:lastModifiedBy>
  <cp:revision>11</cp:revision>
  <dcterms:created xsi:type="dcterms:W3CDTF">2024-10-01T08:05:58Z</dcterms:created>
  <dcterms:modified xsi:type="dcterms:W3CDTF">2024-10-01T08:12:31Z</dcterms:modified>
</cp:coreProperties>
</file>